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D7540C9-667E-4F8F-8AEE-BA055E9362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87B0D6-6E44-4029-89B7-322D597A6E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831B9D-D7E7-4415-969F-84AD80EA75AF}" type="datetime1">
              <a:rPr lang="en-US" smtClean="0"/>
              <a:t>11/3/2021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1D5891-BBA6-4DE0-A7F9-CBE31457B90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PowerPoint02_SRInternship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74FC20-1BFB-4099-8A72-EE9F241A3C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281EB6-7993-417B-8A5D-3B0251233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539509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5D4D8-06AC-45C9-A984-04670E41DE6F}" type="datetime1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PowerPoint02_SRInternship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8A4E3-0D8A-4244-839C-3ABFAED16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867027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5F48E2B-1DE9-4054-9C06-6D243E7D5D21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839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8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844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576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76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169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60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657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06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85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2638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75F48E2B-1DE9-4054-9C06-6D243E7D5D21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9617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8C4D3-C394-4B40-AC71-59717C78B2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Aspen Falls Internship Program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630C2C-6E6D-4FFE-AD3F-F1B2F233B4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89064" y="5029937"/>
            <a:ext cx="2843471" cy="1323439"/>
          </a:xfr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/>
            <a:r>
              <a:rPr lang="en-US" sz="8000" b="1" spc="1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roadway" panose="04040905080B02020502" pitchFamily="82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352348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>
            <a:extLst>
              <a:ext uri="{FF2B5EF4-FFF2-40B4-BE49-F238E27FC236}">
                <a16:creationId xmlns:a16="http://schemas.microsoft.com/office/drawing/2014/main" id="{D4621DB5-1303-4D4E-9606-DDA08D7B2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Program Goals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322B7-7366-45F0-8F5B-F5BC0088E335}"/>
              </a:ext>
            </a:extLst>
          </p:cNvPr>
          <p:cNvSpPr>
            <a:spLocks noGrp="1"/>
          </p:cNvSpPr>
          <p:nvPr>
            <p:ph idx="1"/>
          </p:nvPr>
        </p:nvSpPr>
        <p:spPr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Professional growth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Beneficial service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Innovation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Skill development</a:t>
            </a:r>
          </a:p>
        </p:txBody>
      </p:sp>
    </p:spTree>
    <p:extLst>
      <p:ext uri="{BB962C8B-B14F-4D97-AF65-F5344CB8AC3E}">
        <p14:creationId xmlns:p14="http://schemas.microsoft.com/office/powerpoint/2010/main" val="3115895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244D8-8FF7-46DB-BF6C-C5EDC9313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667E3-3166-4B81-8DF6-9765DCF9AC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SzPct val="80000"/>
              <a:buFont typeface="Wingdings" panose="05000000000000000000" pitchFamily="2" charset="2"/>
              <a:buChar char="Ø"/>
            </a:pPr>
            <a:r>
              <a:rPr lang="en-US" dirty="0"/>
              <a:t>Complete application </a:t>
            </a:r>
          </a:p>
          <a:p>
            <a:pPr>
              <a:buSzPct val="80000"/>
              <a:buFont typeface="Wingdings" panose="05000000000000000000" pitchFamily="2" charset="2"/>
              <a:buChar char="Ø"/>
            </a:pPr>
            <a:r>
              <a:rPr lang="en-US" dirty="0"/>
              <a:t>Send letter of reference</a:t>
            </a:r>
          </a:p>
          <a:p>
            <a:pPr>
              <a:buSzPct val="80000"/>
              <a:buFont typeface="Wingdings" panose="05000000000000000000" pitchFamily="2" charset="2"/>
              <a:buChar char="Ø"/>
            </a:pPr>
            <a:r>
              <a:rPr lang="en-US" dirty="0"/>
              <a:t>Provide photo id </a:t>
            </a:r>
          </a:p>
          <a:p>
            <a:pPr>
              <a:buSzPct val="80000"/>
              <a:buFont typeface="Wingdings" panose="05000000000000000000" pitchFamily="2" charset="2"/>
              <a:buChar char="Ø"/>
            </a:pPr>
            <a:r>
              <a:rPr lang="en-US" dirty="0"/>
              <a:t>Participate in interview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FF4D001-B484-4E92-9C4A-9B659B6FF0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011" y="2286000"/>
            <a:ext cx="2681816" cy="4022725"/>
          </a:xfrm>
        </p:spPr>
      </p:pic>
    </p:spTree>
    <p:extLst>
      <p:ext uri="{BB962C8B-B14F-4D97-AF65-F5344CB8AC3E}">
        <p14:creationId xmlns:p14="http://schemas.microsoft.com/office/powerpoint/2010/main" val="1752313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46000">
              <a:schemeClr val="accent4">
                <a:lumMod val="95000"/>
                <a:lumOff val="5000"/>
              </a:schemeClr>
            </a:gs>
            <a:gs pos="100000">
              <a:schemeClr val="accent4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724B3-CF01-4AAA-93FA-82D0FEA6FB7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dirty="0"/>
              <a:t>Aspen Falls City Hall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9B246-06E5-4B29-8296-B7A783375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2CEBAA-703D-44AA-B16B-04637399EF9D}"/>
              </a:ext>
            </a:extLst>
          </p:cNvPr>
          <p:cNvSpPr/>
          <p:nvPr/>
        </p:nvSpPr>
        <p:spPr>
          <a:xfrm>
            <a:off x="598507" y="2967335"/>
            <a:ext cx="1099499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1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Welcome college interns!</a:t>
            </a:r>
          </a:p>
        </p:txBody>
      </p:sp>
    </p:spTree>
    <p:extLst>
      <p:ext uri="{BB962C8B-B14F-4D97-AF65-F5344CB8AC3E}">
        <p14:creationId xmlns:p14="http://schemas.microsoft.com/office/powerpoint/2010/main" val="598978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DCAFF1A7-294A-41CB-8D90-C164973F0A1B}" vid="{6DCBED1E-4EE1-4174-BB6A-104B62A90FC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103</TotalTime>
  <Words>35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Broadway</vt:lpstr>
      <vt:lpstr>Calibri</vt:lpstr>
      <vt:lpstr>Tw Cen MT</vt:lpstr>
      <vt:lpstr>Tw Cen MT Condensed</vt:lpstr>
      <vt:lpstr>Wingdings</vt:lpstr>
      <vt:lpstr>Wingdings 3</vt:lpstr>
      <vt:lpstr>Integral</vt:lpstr>
      <vt:lpstr>Aspen Falls Internship Program </vt:lpstr>
      <vt:lpstr>Program Goals </vt:lpstr>
      <vt:lpstr>Process</vt:lpstr>
      <vt:lpstr>Aspen Falls City Hall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6</cp:revision>
  <dcterms:created xsi:type="dcterms:W3CDTF">2021-11-02T23:27:25Z</dcterms:created>
  <dcterms:modified xsi:type="dcterms:W3CDTF">2021-11-03T01:11:19Z</dcterms:modified>
</cp:coreProperties>
</file>